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3" r:id="rId2"/>
    <p:sldId id="277" r:id="rId3"/>
    <p:sldId id="278" r:id="rId4"/>
    <p:sldId id="279" r:id="rId5"/>
    <p:sldId id="280" r:id="rId6"/>
    <p:sldId id="281" r:id="rId7"/>
    <p:sldId id="261" r:id="rId8"/>
    <p:sldId id="276" r:id="rId9"/>
    <p:sldId id="292" r:id="rId10"/>
    <p:sldId id="287" r:id="rId11"/>
    <p:sldId id="288" r:id="rId12"/>
    <p:sldId id="258" r:id="rId13"/>
    <p:sldId id="289" r:id="rId14"/>
    <p:sldId id="294" r:id="rId15"/>
    <p:sldId id="290" r:id="rId16"/>
    <p:sldId id="29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6" autoAdjust="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30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83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6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8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99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9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3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4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8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294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7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3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C6116-48A1-F94D-B968-8C49F567355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92EEA-7FDC-A840-8530-28DC33893C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79" y="576873"/>
            <a:ext cx="2446232" cy="7087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027" y="13756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Sounds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027" y="777345"/>
            <a:ext cx="1038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Title Screen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59027" y="1545971"/>
            <a:ext cx="10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Button Click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79" y="1383601"/>
            <a:ext cx="2575783" cy="632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027" y="2313041"/>
            <a:ext cx="1487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Flip Award Screen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61" y="2139240"/>
            <a:ext cx="2545301" cy="655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9026" y="3095841"/>
            <a:ext cx="104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580" y="3816092"/>
            <a:ext cx="1487746" cy="7938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0440" y="387864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Slide 7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61" y="4609973"/>
            <a:ext cx="1745656" cy="8252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0440" y="4661441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Slide 13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5579" y="2833027"/>
            <a:ext cx="2537680" cy="9830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61" y="5539082"/>
            <a:ext cx="1457265" cy="6936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0440" y="5470460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Land in Can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61" y="6336630"/>
            <a:ext cx="1271527" cy="6520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7876" y="6328444"/>
            <a:ext cx="841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Incorrect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227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5" y="2266122"/>
            <a:ext cx="6070147" cy="394193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957391" y="526774"/>
            <a:ext cx="3518452" cy="60926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200" dirty="0" smtClean="0"/>
              <a:t>Dev- 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Arrows flash on dumpsters a few times and then disappear</a:t>
            </a:r>
          </a:p>
          <a:p>
            <a:pPr algn="ctr"/>
            <a:r>
              <a:rPr lang="en-US" sz="1200" dirty="0" smtClean="0"/>
              <a:t>And then the arrows flash on the trash can row below and then disappear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Name of item appears on the sign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The row of trash cans should be mixed and grouped and single, can be a repeating order/pattern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Each Item that is dropped in to the correct bin is 15 points.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There is only one level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User plays for 90 seconds, and has the option to play again.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If an item in added to the wrong trash can you get a  incorrect sound and loose 30 pts,</a:t>
            </a:r>
          </a:p>
          <a:p>
            <a:pPr algn="ctr"/>
            <a:r>
              <a:rPr lang="en-US" sz="1200" dirty="0" smtClean="0"/>
              <a:t>*** user can have a </a:t>
            </a:r>
            <a:r>
              <a:rPr lang="en-US" sz="1200" dirty="0" err="1" smtClean="0"/>
              <a:t>neg</a:t>
            </a:r>
            <a:r>
              <a:rPr lang="en-US" sz="1200" dirty="0" smtClean="0"/>
              <a:t> number of points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User moves the dumpster left and right, with mouse or finger.  Double tap/click releases the item from the dumpster.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Sound for landing in the can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208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27" y="262321"/>
            <a:ext cx="3835591" cy="2490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9" y="249366"/>
            <a:ext cx="3855540" cy="25037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6" y="3102340"/>
            <a:ext cx="3855542" cy="2503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41" y="2493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646" y="30157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77961" y="2485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18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0129" y="1676190"/>
            <a:ext cx="157350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Compost:</a:t>
            </a:r>
          </a:p>
          <a:p>
            <a:r>
              <a:rPr lang="en-US" dirty="0" smtClean="0"/>
              <a:t>Banana peel</a:t>
            </a:r>
          </a:p>
          <a:p>
            <a:r>
              <a:rPr lang="en-US" dirty="0" smtClean="0"/>
              <a:t>Apple Core</a:t>
            </a:r>
          </a:p>
          <a:p>
            <a:r>
              <a:rPr lang="en-US" dirty="0" smtClean="0"/>
              <a:t>Carrot</a:t>
            </a:r>
          </a:p>
          <a:p>
            <a:r>
              <a:rPr lang="en-US" dirty="0" smtClean="0"/>
              <a:t>Tea </a:t>
            </a:r>
            <a:r>
              <a:rPr lang="en-US" dirty="0" smtClean="0"/>
              <a:t>Bag</a:t>
            </a:r>
          </a:p>
          <a:p>
            <a:r>
              <a:rPr lang="en-US" dirty="0" smtClean="0"/>
              <a:t>Saltine Cracker</a:t>
            </a:r>
          </a:p>
          <a:p>
            <a:r>
              <a:rPr lang="en-US" dirty="0" smtClean="0"/>
              <a:t>Egg Shells</a:t>
            </a:r>
          </a:p>
          <a:p>
            <a:r>
              <a:rPr lang="en-US" dirty="0" smtClean="0"/>
              <a:t>Peanut shells</a:t>
            </a:r>
          </a:p>
          <a:p>
            <a:r>
              <a:rPr lang="en-US" dirty="0" smtClean="0"/>
              <a:t>Flowers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smtClean="0"/>
              <a:t>Leaf</a:t>
            </a:r>
          </a:p>
          <a:p>
            <a:r>
              <a:rPr lang="en-US" dirty="0" smtClean="0"/>
              <a:t>Straw or Hay</a:t>
            </a:r>
          </a:p>
          <a:p>
            <a:r>
              <a:rPr lang="en-US" dirty="0" smtClean="0"/>
              <a:t>Piece of toast</a:t>
            </a:r>
          </a:p>
          <a:p>
            <a:r>
              <a:rPr lang="en-US" dirty="0" smtClean="0"/>
              <a:t>A feather</a:t>
            </a:r>
          </a:p>
          <a:p>
            <a:r>
              <a:rPr lang="en-US" dirty="0" smtClean="0"/>
              <a:t>Oatmeal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51191" y="1676190"/>
            <a:ext cx="24130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Trash:</a:t>
            </a:r>
          </a:p>
          <a:p>
            <a:r>
              <a:rPr lang="en-US" dirty="0" smtClean="0"/>
              <a:t>Mirror</a:t>
            </a:r>
            <a:endParaRPr lang="en-US" dirty="0" smtClean="0"/>
          </a:p>
          <a:p>
            <a:r>
              <a:rPr lang="en-US" dirty="0" smtClean="0"/>
              <a:t>Incandescent Light Bulb</a:t>
            </a:r>
          </a:p>
          <a:p>
            <a:r>
              <a:rPr lang="en-US" dirty="0" smtClean="0"/>
              <a:t>Old sock</a:t>
            </a:r>
          </a:p>
          <a:p>
            <a:r>
              <a:rPr lang="en-US" dirty="0" smtClean="0"/>
              <a:t>Paint Can</a:t>
            </a:r>
          </a:p>
          <a:p>
            <a:r>
              <a:rPr lang="en-US" dirty="0" smtClean="0"/>
              <a:t>Oil Can</a:t>
            </a:r>
          </a:p>
          <a:p>
            <a:r>
              <a:rPr lang="en-US" dirty="0" smtClean="0"/>
              <a:t>Diapers</a:t>
            </a:r>
          </a:p>
          <a:p>
            <a:r>
              <a:rPr lang="en-US" dirty="0" smtClean="0"/>
              <a:t>Batteries</a:t>
            </a:r>
          </a:p>
          <a:p>
            <a:r>
              <a:rPr lang="en-US" dirty="0" smtClean="0"/>
              <a:t>Styrofoam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01071" y="1445357"/>
            <a:ext cx="159806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Recyclable:</a:t>
            </a:r>
          </a:p>
          <a:p>
            <a:r>
              <a:rPr lang="en-US" dirty="0" smtClean="0"/>
              <a:t>Soda </a:t>
            </a:r>
            <a:r>
              <a:rPr lang="en-US" dirty="0" smtClean="0"/>
              <a:t>Bottle</a:t>
            </a:r>
          </a:p>
          <a:p>
            <a:r>
              <a:rPr lang="en-US" dirty="0" smtClean="0"/>
              <a:t>Soda Can</a:t>
            </a:r>
          </a:p>
          <a:p>
            <a:r>
              <a:rPr lang="en-US" dirty="0" smtClean="0"/>
              <a:t>TV</a:t>
            </a:r>
          </a:p>
          <a:p>
            <a:r>
              <a:rPr lang="en-US" dirty="0" smtClean="0"/>
              <a:t>Computer</a:t>
            </a:r>
          </a:p>
          <a:p>
            <a:r>
              <a:rPr lang="en-US" dirty="0" smtClean="0"/>
              <a:t>Newspaper</a:t>
            </a:r>
          </a:p>
          <a:p>
            <a:r>
              <a:rPr lang="en-US" dirty="0" smtClean="0"/>
              <a:t>Cardboard Box</a:t>
            </a:r>
          </a:p>
          <a:p>
            <a:r>
              <a:rPr lang="en-US" dirty="0" smtClean="0"/>
              <a:t>Magazine</a:t>
            </a:r>
          </a:p>
          <a:p>
            <a:r>
              <a:rPr lang="en-US" dirty="0" smtClean="0"/>
              <a:t>Soap bottle</a:t>
            </a:r>
          </a:p>
          <a:p>
            <a:r>
              <a:rPr lang="en-US" dirty="0" smtClean="0"/>
              <a:t>Milk Carton</a:t>
            </a:r>
          </a:p>
          <a:p>
            <a:r>
              <a:rPr lang="en-US" dirty="0" smtClean="0"/>
              <a:t>Books</a:t>
            </a:r>
          </a:p>
          <a:p>
            <a:r>
              <a:rPr lang="en-US" dirty="0" smtClean="0"/>
              <a:t>Tissue Box</a:t>
            </a:r>
          </a:p>
          <a:p>
            <a:r>
              <a:rPr lang="en-US" dirty="0" smtClean="0"/>
              <a:t>Cell Phone </a:t>
            </a:r>
            <a:endParaRPr lang="en-US" dirty="0"/>
          </a:p>
          <a:p>
            <a:r>
              <a:rPr lang="en-US" dirty="0" smtClean="0"/>
              <a:t>Plastic Tray</a:t>
            </a:r>
          </a:p>
          <a:p>
            <a:r>
              <a:rPr lang="en-US" dirty="0" smtClean="0"/>
              <a:t>Plastic Bag</a:t>
            </a:r>
          </a:p>
          <a:p>
            <a:r>
              <a:rPr lang="en-US" dirty="0" smtClean="0"/>
              <a:t>Water Bottle</a:t>
            </a:r>
          </a:p>
          <a:p>
            <a:r>
              <a:rPr lang="en-US" dirty="0" smtClean="0"/>
              <a:t>Metal Can</a:t>
            </a:r>
          </a:p>
          <a:p>
            <a:r>
              <a:rPr lang="en-US" dirty="0" smtClean="0"/>
              <a:t>Paper Carton</a:t>
            </a:r>
          </a:p>
          <a:p>
            <a:r>
              <a:rPr lang="en-US" dirty="0" smtClean="0"/>
              <a:t>Plastic package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380" y="201328"/>
            <a:ext cx="7823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list of items to be used both in the trash can sorting and for the game that follows.  We will use 5 of each for the trash can sorting and as many as needed for the game.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1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4" y="888487"/>
            <a:ext cx="7824232" cy="50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9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2390" y="1381539"/>
            <a:ext cx="282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Transition to CMWN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7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4" y="888487"/>
            <a:ext cx="7824232" cy="50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60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4" y="888487"/>
            <a:ext cx="7824232" cy="50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" y="2813735"/>
            <a:ext cx="5502377" cy="35732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52" y="5484411"/>
            <a:ext cx="850394" cy="6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8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5" y="2871430"/>
            <a:ext cx="5581891" cy="36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4" y="2715372"/>
            <a:ext cx="5562012" cy="36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6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6" y="2464679"/>
            <a:ext cx="6009273" cy="39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46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5" y="2637524"/>
            <a:ext cx="5850246" cy="37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6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4" y="2542787"/>
            <a:ext cx="5893316" cy="38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4" y="2619935"/>
            <a:ext cx="5893316" cy="38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2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2390" y="1381539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Transition to unity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8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285</Words>
  <Application>Microsoft Office PowerPoint</Application>
  <PresentationFormat>On-screen Show (4:3)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Barry Brown</dc:creator>
  <cp:lastModifiedBy>Joni Albers</cp:lastModifiedBy>
  <cp:revision>39</cp:revision>
  <cp:lastPrinted>2015-02-26T19:08:08Z</cp:lastPrinted>
  <dcterms:created xsi:type="dcterms:W3CDTF">2015-02-23T14:53:26Z</dcterms:created>
  <dcterms:modified xsi:type="dcterms:W3CDTF">2015-05-28T03:01:26Z</dcterms:modified>
</cp:coreProperties>
</file>